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2" r:id="rId7"/>
    <p:sldId id="261" r:id="rId8"/>
    <p:sldId id="260" r:id="rId9"/>
    <p:sldId id="266" r:id="rId10"/>
    <p:sldId id="265" r:id="rId11"/>
    <p:sldId id="267" r:id="rId12"/>
    <p:sldId id="268" r:id="rId13"/>
    <p:sldId id="269" r:id="rId14"/>
    <p:sldId id="270" r:id="rId15"/>
    <p:sldId id="284" r:id="rId16"/>
    <p:sldId id="285" r:id="rId17"/>
    <p:sldId id="273" r:id="rId18"/>
    <p:sldId id="280" r:id="rId19"/>
    <p:sldId id="272" r:id="rId20"/>
    <p:sldId id="271" r:id="rId21"/>
    <p:sldId id="274" r:id="rId22"/>
    <p:sldId id="275" r:id="rId23"/>
    <p:sldId id="276" r:id="rId24"/>
    <p:sldId id="277" r:id="rId25"/>
    <p:sldId id="278" r:id="rId26"/>
    <p:sldId id="279" r:id="rId27"/>
    <p:sldId id="281" r:id="rId28"/>
    <p:sldId id="28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" y="-28260"/>
            <a:ext cx="9144000" cy="4249348"/>
          </a:xfrm>
          <a:prstGeom prst="rect">
            <a:avLst/>
          </a:prstGeom>
        </p:spPr>
      </p:pic>
      <p:pic>
        <p:nvPicPr>
          <p:cNvPr id="10" name="e21bed28004e6b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5733256"/>
            <a:ext cx="487363" cy="48736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23528" y="4293096"/>
            <a:ext cx="80648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Результативность и качество реализации дополнительной общеобразовательной программы</a:t>
            </a:r>
            <a:endParaRPr lang="ru-RU" sz="2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5008" y="5373216"/>
            <a:ext cx="81419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Педагог дополнительного образования</a:t>
            </a:r>
          </a:p>
          <a:p>
            <a:pPr algn="ctr"/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Руководитель кружкового объединения «Хореография»</a:t>
            </a:r>
          </a:p>
          <a:p>
            <a:pPr algn="ctr"/>
            <a:r>
              <a:rPr lang="ru-RU" sz="2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Шабанова Анастасия Александровна</a:t>
            </a:r>
            <a:endParaRPr lang="ru-RU" sz="2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29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3 год обучения. Уличные танцы.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6372200" cy="524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4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60648"/>
            <a:ext cx="6840760" cy="6192688"/>
          </a:xfrm>
        </p:spPr>
      </p:pic>
    </p:spTree>
    <p:extLst>
      <p:ext uri="{BB962C8B-B14F-4D97-AF65-F5344CB8AC3E}">
        <p14:creationId xmlns:p14="http://schemas.microsoft.com/office/powerpoint/2010/main" val="15454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7632848" cy="6408712"/>
          </a:xfrm>
        </p:spPr>
      </p:pic>
    </p:spTree>
    <p:extLst>
      <p:ext uri="{BB962C8B-B14F-4D97-AF65-F5344CB8AC3E}">
        <p14:creationId xmlns:p14="http://schemas.microsoft.com/office/powerpoint/2010/main" val="43521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4464496" cy="675860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-99392"/>
            <a:ext cx="4176464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65866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/>
            <a:r>
              <a:rPr lang="ru-RU" dirty="0" smtClean="0"/>
              <a:t>Отзывы родителей.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736304" cy="6237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60648"/>
            <a:ext cx="2862040" cy="65019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6632"/>
            <a:ext cx="3248526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5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5200"/>
            <a:ext cx="4464496" cy="612068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25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7848872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2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/>
            <a:r>
              <a:rPr lang="ru-RU" dirty="0" smtClean="0"/>
              <a:t>Мероприятия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404664"/>
            <a:ext cx="8484435" cy="59766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25524" y="2967335"/>
            <a:ext cx="58929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Поселковая елка</a:t>
            </a:r>
          </a:p>
          <a:p>
            <a:pPr algn="ctr"/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717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7776864" cy="5976664"/>
          </a:xfrm>
        </p:spPr>
      </p:pic>
    </p:spTree>
    <p:extLst>
      <p:ext uri="{BB962C8B-B14F-4D97-AF65-F5344CB8AC3E}">
        <p14:creationId xmlns:p14="http://schemas.microsoft.com/office/powerpoint/2010/main" val="98603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88640"/>
            <a:ext cx="4617621" cy="309634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84984"/>
            <a:ext cx="4571999" cy="3429000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266712"/>
            <a:ext cx="4464496" cy="3475037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40"/>
            <a:ext cx="4427983" cy="348649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5536" y="2967335"/>
            <a:ext cx="82809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Мероприятия для детей с ОВЗ</a:t>
            </a:r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336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>
              <a:buNone/>
            </a:pPr>
            <a:r>
              <a:rPr lang="ru-RU" dirty="0" smtClean="0"/>
              <a:t>1 год обучения. Классическая хореография.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4104456" cy="49685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412776"/>
            <a:ext cx="4968552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9807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960995" cy="50405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23326" y="5877272"/>
            <a:ext cx="8925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народного единства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53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373216"/>
            <a:ext cx="6512511" cy="1143000"/>
          </a:xfrm>
        </p:spPr>
        <p:txBody>
          <a:bodyPr/>
          <a:lstStyle/>
          <a:p>
            <a:r>
              <a:rPr lang="ru-RU" dirty="0" smtClean="0"/>
              <a:t>Концерт к 8 марта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4248472" cy="468052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439248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6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7" y="4941168"/>
            <a:ext cx="7190184" cy="1656184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40"/>
            <a:ext cx="7128792" cy="4320480"/>
          </a:xfrm>
        </p:spPr>
      </p:pic>
      <p:sp>
        <p:nvSpPr>
          <p:cNvPr id="5" name="Прямоугольник 4"/>
          <p:cNvSpPr/>
          <p:nvPr/>
        </p:nvSpPr>
        <p:spPr>
          <a:xfrm>
            <a:off x="1763688" y="4437112"/>
            <a:ext cx="697630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Семинар – практикум библиотечных работников «Путешествие по </a:t>
            </a:r>
            <a:r>
              <a:rPr lang="ru-RU" sz="3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мультстране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584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6632"/>
            <a:ext cx="5544616" cy="4401397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89040"/>
            <a:ext cx="4489366" cy="3068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09040"/>
            <a:ext cx="4091947" cy="30689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408964">
            <a:off x="412663" y="3416550"/>
            <a:ext cx="83118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Выступление в Дворце спорта «Стерлитамак – Арена»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106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7704856" cy="6336704"/>
          </a:xfrm>
        </p:spPr>
      </p:pic>
      <p:sp>
        <p:nvSpPr>
          <p:cNvPr id="5" name="Прямоугольник 4"/>
          <p:cNvSpPr/>
          <p:nvPr/>
        </p:nvSpPr>
        <p:spPr>
          <a:xfrm>
            <a:off x="1835696" y="4365104"/>
            <a:ext cx="514275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Танцы на льду</a:t>
            </a:r>
          </a:p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558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птиц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0648"/>
            <a:ext cx="7560839" cy="3946227"/>
          </a:xfrm>
        </p:spPr>
      </p:pic>
    </p:spTree>
    <p:extLst>
      <p:ext uri="{BB962C8B-B14F-4D97-AF65-F5344CB8AC3E}">
        <p14:creationId xmlns:p14="http://schemas.microsoft.com/office/powerpoint/2010/main" val="20307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4633382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80928"/>
            <a:ext cx="5114528" cy="38358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9172" y="4862498"/>
            <a:ext cx="90067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Елка для одаренных детей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73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1179512"/>
            <a:ext cx="7200800" cy="9361040"/>
          </a:xfrm>
        </p:spPr>
      </p:pic>
    </p:spTree>
    <p:extLst>
      <p:ext uri="{BB962C8B-B14F-4D97-AF65-F5344CB8AC3E}">
        <p14:creationId xmlns:p14="http://schemas.microsoft.com/office/powerpoint/2010/main" val="185857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064896" cy="6669360"/>
          </a:xfrm>
        </p:spPr>
      </p:pic>
      <p:sp>
        <p:nvSpPr>
          <p:cNvPr id="5" name="Прямоугольник 4"/>
          <p:cNvSpPr/>
          <p:nvPr/>
        </p:nvSpPr>
        <p:spPr>
          <a:xfrm>
            <a:off x="501021" y="2967335"/>
            <a:ext cx="8141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внимание!!!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37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4382434" cy="652534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4104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6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60648"/>
            <a:ext cx="3960440" cy="6499056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104456" cy="657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3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4944"/>
            <a:ext cx="3347863" cy="55446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36" y="880700"/>
            <a:ext cx="3506688" cy="493713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844824"/>
            <a:ext cx="3168352" cy="4824536"/>
          </a:xfrm>
        </p:spPr>
      </p:pic>
    </p:spTree>
    <p:extLst>
      <p:ext uri="{BB962C8B-B14F-4D97-AF65-F5344CB8AC3E}">
        <p14:creationId xmlns:p14="http://schemas.microsoft.com/office/powerpoint/2010/main" val="76366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496944" cy="6048672"/>
          </a:xfrm>
        </p:spPr>
      </p:pic>
    </p:spTree>
    <p:extLst>
      <p:ext uri="{BB962C8B-B14F-4D97-AF65-F5344CB8AC3E}">
        <p14:creationId xmlns:p14="http://schemas.microsoft.com/office/powerpoint/2010/main" val="371024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2 год обучения. Народная хореография.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8008422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04664"/>
            <a:ext cx="6336704" cy="5544616"/>
          </a:xfrm>
        </p:spPr>
      </p:pic>
    </p:spTree>
    <p:extLst>
      <p:ext uri="{BB962C8B-B14F-4D97-AF65-F5344CB8AC3E}">
        <p14:creationId xmlns:p14="http://schemas.microsoft.com/office/powerpoint/2010/main" val="57722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414" y="0"/>
            <a:ext cx="4331082" cy="6858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8584"/>
            <a:ext cx="4525903" cy="682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6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279</TotalTime>
  <Words>91</Words>
  <Application>Microsoft Office PowerPoint</Application>
  <PresentationFormat>Экран (4:3)</PresentationFormat>
  <Paragraphs>20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Концерт к 8 марта</vt:lpstr>
      <vt:lpstr> </vt:lpstr>
      <vt:lpstr>Презентация PowerPoint</vt:lpstr>
      <vt:lpstr>Презентация PowerPoint</vt:lpstr>
      <vt:lpstr>День птиц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Сведения о результативности и качестве реализации дополнительной общеобразовательной программы</dc:title>
  <dc:creator>user</dc:creator>
  <cp:lastModifiedBy>рдк</cp:lastModifiedBy>
  <cp:revision>18</cp:revision>
  <dcterms:created xsi:type="dcterms:W3CDTF">2021-04-08T11:49:55Z</dcterms:created>
  <dcterms:modified xsi:type="dcterms:W3CDTF">2021-04-09T12:14:48Z</dcterms:modified>
</cp:coreProperties>
</file>